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57">
          <p15:clr>
            <a:srgbClr val="747775"/>
          </p15:clr>
        </p15:guide>
        <p15:guide id="2" pos="391">
          <p15:clr>
            <a:srgbClr val="747775"/>
          </p15:clr>
        </p15:guide>
        <p15:guide id="3" pos="7276">
          <p15:clr>
            <a:srgbClr val="747775"/>
          </p15:clr>
        </p15:guide>
        <p15:guide id="4" orient="horz" pos="1584">
          <p15:clr>
            <a:srgbClr val="747775"/>
          </p15:clr>
        </p15:guide>
      </p15:sldGuideLst>
    </p:ext>
    <p:ext uri="GoogleSlidesCustomDataVersion2">
      <go:slidesCustomData xmlns:go="http://customooxmlschemas.google.com/" r:id="rId14" roundtripDataSignature="AMtx7miQzZi0L96PVeLqSFGARpeYUs9q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57" orient="horz"/>
        <p:guide pos="391"/>
        <p:guide pos="7276"/>
        <p:guide pos="158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" type="body"/>
          </p:nvPr>
        </p:nvSpPr>
        <p:spPr>
          <a:xfrm rot="5400000">
            <a:off x="3920332" y="-1256507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5" name="Google Shape;4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2" name="Google Shape;5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62000" y="2667000"/>
            <a:ext cx="76200" cy="2476500"/>
          </a:xfrm>
          <a:prstGeom prst="roundRect">
            <a:avLst>
              <a:gd fmla="val 50000" name="adj"/>
            </a:avLst>
          </a:prstGeom>
          <a:solidFill>
            <a:srgbClr val="009EE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047750" y="2571750"/>
            <a:ext cx="99060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Inserir aqui o título do trabalho </a:t>
            </a:r>
            <a:r>
              <a:rPr b="0" lang="en-US" sz="20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(o tipo e o tamanho de letra é a sua escolha)</a:t>
            </a:r>
            <a:endParaRPr b="1" sz="36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047750" y="4572000"/>
            <a:ext cx="9906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AUTORES &amp; ORIENTADOR</a:t>
            </a:r>
            <a:endParaRPr b="1" sz="1500">
              <a:solidFill>
                <a:srgbClr val="009EE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Inserir aqui o nome dos autores, inclusive do orientador, na mesma ordem nos quais aparecem no trabalho.</a:t>
            </a:r>
            <a:endParaRPr b="0" sz="15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571500" y="152400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571500" y="2381250"/>
            <a:ext cx="110490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2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952500" y="2762250"/>
            <a:ext cx="10287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Apresentação do Tema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Parte inicial do trabalho, onde se deve expor a temática do trabalho e os elementos que situem o leitor quanto ao tema abordado.</a:t>
            </a:r>
            <a:endParaRPr b="0" sz="14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571500" y="152400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571500" y="2381250"/>
            <a:ext cx="53340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3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"/>
          <p:cNvSpPr txBox="1"/>
          <p:nvPr/>
        </p:nvSpPr>
        <p:spPr>
          <a:xfrm>
            <a:off x="952500" y="2762250"/>
            <a:ext cx="4572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Objetivo Geral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Apresente de forma clara, direta e sintética o objetivo principal da sua pesquisa, definindo a meta central que se pretende alcançar com o estudo.</a:t>
            </a:r>
            <a:endParaRPr b="0"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6286500" y="2381250"/>
            <a:ext cx="53340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"/>
          <p:cNvSpPr txBox="1"/>
          <p:nvPr/>
        </p:nvSpPr>
        <p:spPr>
          <a:xfrm>
            <a:off x="6667500" y="2762250"/>
            <a:ext cx="4572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Objetivos Específicos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Aqui você fará uma exposição dos objetivos secundários que detalham as etapas intermediárias e necessárias da pesquisa (eles devem estar na íntegra).</a:t>
            </a:r>
            <a:endParaRPr b="0"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571500" y="152400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4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571500" y="2381250"/>
            <a:ext cx="3333900" cy="3619500"/>
          </a:xfrm>
          <a:prstGeom prst="roundRect">
            <a:avLst>
              <a:gd fmla="val 3428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857250" y="2762250"/>
            <a:ext cx="27624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Abordagem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Classifique a sua pesquisa quanto à natureza (básica ou aplicada), objetivos e tipo de abordagem (qualitativa ou quantitativa).</a:t>
            </a:r>
            <a:endParaRPr b="0"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4429125" y="2381250"/>
            <a:ext cx="3333900" cy="3619500"/>
          </a:xfrm>
          <a:prstGeom prst="roundRect">
            <a:avLst>
              <a:gd fmla="val 3428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4714875" y="2762250"/>
            <a:ext cx="27624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Coleta de Dados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90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Descreva as técnicas, ferramentas e instrumentos utilizados para obter as informações (questionários, entrevistas, buscas, etc.).</a:t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8286750" y="2381250"/>
            <a:ext cx="3333900" cy="3619500"/>
          </a:xfrm>
          <a:prstGeom prst="roundRect">
            <a:avLst>
              <a:gd fmla="val 3428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8572500" y="2762250"/>
            <a:ext cx="27624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Análise de Dados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90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Explique como as informações coletadas foram tratadas, categorizadas e interpretadas para responder aos seus objetivos.</a:t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5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 txBox="1"/>
          <p:nvPr/>
        </p:nvSpPr>
        <p:spPr>
          <a:xfrm>
            <a:off x="571500" y="152400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571500" y="2381250"/>
            <a:ext cx="53340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952500" y="2762250"/>
            <a:ext cx="4572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Formatos de Apresentação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90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Aqui você fará a apresentação dos resultados alcançados durante a realização do seu trabalho, podendo utilizar usar gráficos, tabelas e/ou imagens.</a:t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6286500" y="2381250"/>
            <a:ext cx="53340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6667500" y="2762250"/>
            <a:ext cx="4572000" cy="2857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Estrutura e Flexibilidade</a:t>
            </a:r>
            <a:endParaRPr b="0" sz="2400">
              <a:solidFill>
                <a:srgbClr val="009EE2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125"/>
              </a:spcBef>
              <a:spcAft>
                <a:spcPts val="900"/>
              </a:spcAft>
              <a:buNone/>
            </a:pPr>
            <a:r>
              <a:rPr b="0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Caso haja necessidade você poderá acrescentar quantos slides quiser para demonstrar claramente os resultados.</a:t>
            </a:r>
            <a:endParaRPr b="1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/>
          <p:nvPr>
            <p:ph type="title"/>
          </p:nvPr>
        </p:nvSpPr>
        <p:spPr>
          <a:xfrm>
            <a:off x="571500" y="1524000"/>
            <a:ext cx="5715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Considerações Finais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6"/>
          <p:cNvGrpSpPr/>
          <p:nvPr/>
        </p:nvGrpSpPr>
        <p:grpSpPr>
          <a:xfrm>
            <a:off x="571500" y="2381250"/>
            <a:ext cx="11049000" cy="3619500"/>
            <a:chOff x="571500" y="2381250"/>
            <a:chExt cx="11049000" cy="3619500"/>
          </a:xfrm>
        </p:grpSpPr>
        <p:sp>
          <p:nvSpPr>
            <p:cNvPr id="134" name="Google Shape;134;p6"/>
            <p:cNvSpPr/>
            <p:nvPr/>
          </p:nvSpPr>
          <p:spPr>
            <a:xfrm>
              <a:off x="571500" y="2381250"/>
              <a:ext cx="5334000" cy="3619500"/>
            </a:xfrm>
            <a:prstGeom prst="roundRect">
              <a:avLst>
                <a:gd fmla="val 3157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6"/>
            <p:cNvSpPr txBox="1"/>
            <p:nvPr/>
          </p:nvSpPr>
          <p:spPr>
            <a:xfrm>
              <a:off x="952500" y="2762250"/>
              <a:ext cx="45720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rPr>
                <a:t>O que foi descoberto?</a:t>
              </a:r>
              <a:endParaRPr sz="2400">
                <a:solidFill>
                  <a:srgbClr val="009EE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900"/>
                </a:spcAft>
                <a:buNone/>
              </a:pPr>
              <a:r>
                <a:rPr b="0" lang="en-US" sz="13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Neste espaço, apresente de forma clara e objetiva os principais achados, fatos e evidências revelados pela sua investigação.</a:t>
              </a:r>
              <a:endParaRPr b="0" sz="11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6286500" y="2381250"/>
              <a:ext cx="5334000" cy="3619500"/>
            </a:xfrm>
            <a:prstGeom prst="roundRect">
              <a:avLst>
                <a:gd fmla="val 3157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 txBox="1"/>
            <p:nvPr/>
          </p:nvSpPr>
          <p:spPr>
            <a:xfrm>
              <a:off x="6667500" y="2762250"/>
              <a:ext cx="45720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rPr>
                <a:t>O que foi compreendido?</a:t>
              </a:r>
              <a:endParaRPr sz="2400">
                <a:solidFill>
                  <a:srgbClr val="009EE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900"/>
                </a:spcAft>
                <a:buNone/>
              </a:pPr>
              <a:r>
                <a:rPr b="0" lang="en-US" sz="1300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Explique a sua interpretação dos resultados obtidos. Demonstre como os dados se conectam com a fundamentação teórica.</a:t>
              </a:r>
              <a:endParaRPr b="0" sz="11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8" name="Google Shape;138;p6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/>
          <p:nvPr>
            <p:ph type="title"/>
          </p:nvPr>
        </p:nvSpPr>
        <p:spPr>
          <a:xfrm>
            <a:off x="571500" y="1524000"/>
            <a:ext cx="4762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sz="3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7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/>
          <p:nvPr/>
        </p:nvSpPr>
        <p:spPr>
          <a:xfrm>
            <a:off x="571500" y="2381250"/>
            <a:ext cx="4762500" cy="3619500"/>
          </a:xfrm>
          <a:prstGeom prst="roundRect">
            <a:avLst>
              <a:gd fmla="val 3157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952500" y="2667000"/>
            <a:ext cx="4000500" cy="304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Normas e Formatação</a:t>
            </a:r>
            <a:endParaRPr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Aqui você deve colocar as referências utilizadas ao longo do seu trabalho, elas devem estar de acordo com as normas da </a:t>
            </a:r>
            <a:r>
              <a:rPr b="1"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ABNT</a:t>
            </a:r>
            <a:r>
              <a:rPr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Você pode utilizar a formatação em tamanho de letra menor do que o utilizado nos outros slides de sua apresentação para otimizar o espaço.</a:t>
            </a:r>
            <a:endParaRPr sz="13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5475" y="2371725"/>
            <a:ext cx="3438600" cy="27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/>
          <p:nvPr/>
        </p:nvSpPr>
        <p:spPr>
          <a:xfrm>
            <a:off x="6000750" y="2667000"/>
            <a:ext cx="5334000" cy="304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Exemplos de Estrutura (ABNT)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Livro (Um autor):</a:t>
            </a:r>
            <a:endParaRPr b="1" sz="1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SOBRENOME, Nome. </a:t>
            </a:r>
            <a:r>
              <a:rPr b="1"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Título do livro</a:t>
            </a: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: subtítulo. Edição. Local: Editora, Ano.</a:t>
            </a:r>
            <a:endParaRPr sz="1000">
              <a:solidFill>
                <a:srgbClr val="009EE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Artigo em Periódico:</a:t>
            </a:r>
            <a:endParaRPr b="1" sz="1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SOBRENOME, Nome. Título do artigo. </a:t>
            </a:r>
            <a:r>
              <a:rPr b="1"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Título do Periódico</a:t>
            </a: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, Local, v. x, n. x, p. x-y, Ano.</a:t>
            </a:r>
            <a:endParaRPr sz="1000">
              <a:solidFill>
                <a:srgbClr val="009EE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Documento Online:</a:t>
            </a:r>
            <a:endParaRPr b="1" sz="1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AUTOR ou ENTIDADE. </a:t>
            </a:r>
            <a:r>
              <a:rPr b="1"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r>
              <a:rPr lang="en-US" sz="1000">
                <a:solidFill>
                  <a:srgbClr val="009EE2"/>
                </a:solidFill>
                <a:latin typeface="Arial"/>
                <a:ea typeface="Arial"/>
                <a:cs typeface="Arial"/>
                <a:sym typeface="Arial"/>
              </a:rPr>
              <a:t>. Disponível em: &lt;URL&gt;. Acesso em: dia mês. ano.</a:t>
            </a:r>
            <a:endParaRPr sz="1000">
              <a:solidFill>
                <a:srgbClr val="009EE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/>
          <p:nvPr/>
        </p:nvSpPr>
        <p:spPr>
          <a:xfrm>
            <a:off x="6477000" y="2095500"/>
            <a:ext cx="4762500" cy="3048000"/>
          </a:xfrm>
          <a:prstGeom prst="roundRect">
            <a:avLst>
              <a:gd fmla="val 5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8"/>
          <p:cNvSpPr txBox="1"/>
          <p:nvPr/>
        </p:nvSpPr>
        <p:spPr>
          <a:xfrm>
            <a:off x="952500" y="2476500"/>
            <a:ext cx="47625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Muito Obrigado!</a:t>
            </a:r>
            <a:endParaRPr b="1" sz="52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Agradecemos a sua atenção.</a:t>
            </a:r>
            <a:endParaRPr sz="18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8" title="Logo ECAP 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000" y="338225"/>
            <a:ext cx="1958574" cy="13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6858000" y="2381250"/>
            <a:ext cx="4000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Contato</a:t>
            </a:r>
            <a:endParaRPr b="1" sz="14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7429500" y="2857500"/>
            <a:ext cx="342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[Nome do Apresentador]</a:t>
            </a:r>
            <a:endParaRPr b="1" sz="18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Apresentador(a)</a:t>
            </a:r>
            <a:endParaRPr sz="12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7429500" y="3810000"/>
            <a:ext cx="3429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[seu.email@instituicao.com]</a:t>
            </a:r>
            <a:endParaRPr b="1" sz="18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E-mail de Contato</a:t>
            </a:r>
            <a:endParaRPr sz="12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2022-08-11T12:42:44Z</dcterms:created>
  <dc:creator>Izabela Ferro</dc:creator>
</cp:coreProperties>
</file>